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  <a:srgbClr val="C50786"/>
    <a:srgbClr val="62DDFA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359" autoAdjust="0"/>
  </p:normalViewPr>
  <p:slideViewPr>
    <p:cSldViewPr>
      <p:cViewPr>
        <p:scale>
          <a:sx n="50" d="100"/>
          <a:sy n="50" d="100"/>
        </p:scale>
        <p:origin x="-1764" y="-5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31515-D474-4903-AB3A-81DCDD908E27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E9725D-8DA0-4EF4-8D3D-E2700DF8D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558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E9725D-8DA0-4EF4-8D3D-E2700DF8D2D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91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10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879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637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02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96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97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05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510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686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720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11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090F7-7B79-4973-829A-752DE60A3675}" type="datetimeFigureOut">
              <a:rPr lang="en-US" smtClean="0"/>
              <a:t>9/18/2015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55EAA-3374-4AD9-A8FB-DA78C5615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129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2.wdp"/><Relationship Id="rId7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http://s3.amazonaws.com/spoonflower/public/design_thumbnails/0311/6918/Stripes-Gryffindor_drop_preview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6667"/>
          <a:stretch/>
        </p:blipFill>
        <p:spPr bwMode="auto">
          <a:xfrm rot="5400000">
            <a:off x="-666750" y="133349"/>
            <a:ext cx="7620000" cy="765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://s3.amazonaws.com/spoonflower/public/design_thumbnails/0311/6918/Stripes-Gryffindor_drop_preview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6667"/>
          <a:stretch/>
        </p:blipFill>
        <p:spPr bwMode="auto">
          <a:xfrm rot="5400000">
            <a:off x="6953250" y="133348"/>
            <a:ext cx="7620000" cy="765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http://s3.amazonaws.com/spoonflower/public/design_thumbnails/0311/6918/Stripes-Gryffindor_drop_preview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6667"/>
          <a:stretch/>
        </p:blipFill>
        <p:spPr bwMode="auto">
          <a:xfrm rot="5400000">
            <a:off x="14601825" y="133350"/>
            <a:ext cx="7620000" cy="765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http://s3.amazonaws.com/spoonflower/public/design_thumbnails/0311/6918/Stripes-Gryffindor_drop_preview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528" r="46667"/>
          <a:stretch/>
        </p:blipFill>
        <p:spPr bwMode="auto">
          <a:xfrm rot="5400000">
            <a:off x="21091207" y="1263967"/>
            <a:ext cx="7620000" cy="53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>
                <a:spLocks/>
              </p:cNvSpPr>
              <p:nvPr/>
            </p:nvSpPr>
            <p:spPr>
              <a:xfrm>
                <a:off x="-685800" y="0"/>
                <a:ext cx="28285439" cy="922020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1371600" rtlCol="0" anchor="t" anchorCtr="0"/>
              <a:lstStyle/>
              <a:p>
                <a:pPr>
                  <a:spcBef>
                    <a:spcPts val="1200"/>
                  </a:spcBef>
                </a:pPr>
                <a:endParaRPr lang="en-US" sz="100" i="1" dirty="0" smtClean="0">
                  <a:solidFill>
                    <a:schemeClr val="tx1"/>
                  </a:solidFill>
                  <a:latin typeface="Cambria Math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7200" b="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                         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𝐻𝑖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!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𝑀𝑦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𝑛𝑎𝑚𝑒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𝑖𝑠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err="1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𝑅𝑒𝑔𝑖𝑛𝑒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𝐼𝑛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𝑎𝑛𝑑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𝐼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’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𝑚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</m:oMath>
                  </m:oMathPara>
                </a14:m>
                <a:endParaRPr lang="en-US" sz="200" dirty="0">
                  <a:solidFill>
                    <a:schemeClr val="tx1"/>
                  </a:solidFill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>
                  <a:spcBef>
                    <a:spcPts val="1200"/>
                  </a:spcBef>
                  <a:spcAft>
                    <a:spcPts val="1200"/>
                  </a:spcAft>
                </a:pPr>
                <a:r>
                  <a:rPr lang="en-US" sz="7200" dirty="0" smtClean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                                               </a:t>
                </a:r>
                <a14:m>
                  <m:oMath xmlns:m="http://schemas.openxmlformats.org/officeDocument/2006/math">
                    <m:r>
                      <a:rPr lang="en-US" sz="80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𝑎</m:t>
                    </m:r>
                    <m:r>
                      <a:rPr lang="en-US" sz="80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𝒔𝒐𝒇𝒕𝒘𝒂𝒓𝒆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𝒅𝒆𝒗𝒆𝒍𝒐𝒑𝒆𝒓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80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𝑓𝑟𝑜𝑚</m:t>
                    </m:r>
                    <m:r>
                      <a:rPr lang="en-US" sz="80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</m:oMath>
                </a14:m>
                <a:r>
                  <a:rPr lang="en-US" sz="7200" dirty="0" smtClean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				                                                            </a:t>
                </a:r>
              </a:p>
              <a:p>
                <a:pPr>
                  <a:spcBef>
                    <a:spcPts val="1200"/>
                  </a:spcBef>
                  <a:spcAft>
                    <a:spcPts val="1200"/>
                  </a:spcAft>
                </a:pPr>
                <a:r>
                  <a:rPr lang="en-US" sz="7200" dirty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</a:t>
                </a:r>
                <a:r>
                  <a:rPr lang="en-US" sz="7200" dirty="0" smtClean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                                                         </a:t>
                </a:r>
                <a14:m>
                  <m:oMath xmlns:m="http://schemas.openxmlformats.org/officeDocument/2006/math"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𝑡h𝑒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𝑏𝑒𝑎𝑢𝑡𝑖𝑓𝑢𝑙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𝑐𝑜𝑢𝑛𝑡𝑟𝑦</m:t>
                    </m:r>
                  </m:oMath>
                </a14:m>
                <a:endParaRPr lang="en-US" sz="7200" i="1" dirty="0" smtClean="0">
                  <a:solidFill>
                    <a:schemeClr val="tx1"/>
                  </a:solidFill>
                  <a:latin typeface="Cambria Math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>
                  <a:spcBef>
                    <a:spcPts val="1200"/>
                  </a:spcBef>
                  <a:spcAft>
                    <a:spcPts val="1200"/>
                  </a:spcAft>
                </a:pPr>
                <a:r>
                  <a:rPr lang="en-US" sz="7200" dirty="0" smtClean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                                                              </a:t>
                </a:r>
                <a14:m>
                  <m:oMath xmlns:m="http://schemas.openxmlformats.org/officeDocument/2006/math"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𝑜𝑓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72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𝑷𝒉𝒊𝒍𝒊𝒑𝒑𝒊𝒏𝒆𝒔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!</m:t>
                    </m:r>
                  </m:oMath>
                </a14:m>
                <a:endParaRPr lang="en-US" sz="66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85800" y="0"/>
                <a:ext cx="28285439" cy="9220202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0" t="13914" r="15915" b="34787"/>
          <a:stretch>
            <a:fillRect/>
          </a:stretch>
        </p:blipFill>
        <p:spPr bwMode="auto">
          <a:xfrm>
            <a:off x="778547" y="1346728"/>
            <a:ext cx="4767506" cy="4931152"/>
          </a:xfrm>
          <a:prstGeom prst="ellipse">
            <a:avLst/>
          </a:prstGeom>
          <a:noFill/>
          <a:ln w="76200" algn="in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 rot="20445139">
            <a:off x="9922682" y="3110287"/>
            <a:ext cx="4846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latin typeface="Berlin Sans FB" panose="020E0602020502020306" pitchFamily="34" charset="0"/>
              </a:rPr>
              <a:t>^</a:t>
            </a:r>
            <a:endParaRPr lang="en-US" sz="6600" dirty="0">
              <a:latin typeface="Berlin Sans FB" panose="020E0602020502020306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481457" y="1910476"/>
            <a:ext cx="1491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spc="-150" dirty="0" smtClean="0">
                <a:latin typeface="Freestyle Script" panose="030804020302050B0404" pitchFamily="66" charset="0"/>
              </a:rPr>
              <a:t>cute</a:t>
            </a:r>
            <a:endParaRPr lang="en-US" sz="8800" spc="-150" dirty="0">
              <a:latin typeface="Freestyle Script" panose="030804020302050B0404" pitchFamily="66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27393" y="-533400"/>
            <a:ext cx="2185214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dirty="0" smtClean="0"/>
              <a:t>{</a:t>
            </a:r>
            <a:endParaRPr lang="en-US" sz="49600" dirty="0"/>
          </a:p>
        </p:txBody>
      </p:sp>
      <p:sp>
        <p:nvSpPr>
          <p:cNvPr id="10" name="TextBox 9"/>
          <p:cNvSpPr txBox="1"/>
          <p:nvPr/>
        </p:nvSpPr>
        <p:spPr>
          <a:xfrm rot="10800000">
            <a:off x="23341786" y="252204"/>
            <a:ext cx="2185214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dirty="0" smtClean="0"/>
              <a:t>{</a:t>
            </a:r>
            <a:endParaRPr lang="en-US" sz="49600" dirty="0"/>
          </a:p>
        </p:txBody>
      </p:sp>
      <p:pic>
        <p:nvPicPr>
          <p:cNvPr id="19" name="Picture 2" descr="http://s3.amazonaws.com/spoonflower/public/design_thumbnails/0311/6918/Stripes-Gryffindor_drop_preview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6667"/>
          <a:stretch/>
        </p:blipFill>
        <p:spPr bwMode="auto">
          <a:xfrm rot="5400000">
            <a:off x="-704850" y="8110747"/>
            <a:ext cx="7620000" cy="765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://s3.amazonaws.com/spoonflower/public/design_thumbnails/0311/6918/Stripes-Gryffindor_drop_preview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6667"/>
          <a:stretch/>
        </p:blipFill>
        <p:spPr bwMode="auto">
          <a:xfrm rot="5400000">
            <a:off x="6915150" y="8110746"/>
            <a:ext cx="7620000" cy="765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http://s3.amazonaws.com/spoonflower/public/design_thumbnails/0311/6918/Stripes-Gryffindor_drop_preview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6667"/>
          <a:stretch/>
        </p:blipFill>
        <p:spPr bwMode="auto">
          <a:xfrm rot="5400000">
            <a:off x="14563725" y="8110748"/>
            <a:ext cx="7620000" cy="765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http://s3.amazonaws.com/spoonflower/public/design_thumbnails/0311/6918/Stripes-Gryffindor_drop_preview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528" r="46667"/>
          <a:stretch/>
        </p:blipFill>
        <p:spPr bwMode="auto">
          <a:xfrm rot="5400000">
            <a:off x="21053107" y="9241365"/>
            <a:ext cx="7620000" cy="5396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-723900" y="7977398"/>
                <a:ext cx="28285439" cy="922020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1371600" rtlCol="0" anchor="t" anchorCtr="0"/>
              <a:lstStyle/>
              <a:p>
                <a:pPr>
                  <a:spcBef>
                    <a:spcPts val="1200"/>
                  </a:spcBef>
                </a:pPr>
                <a:endParaRPr lang="en-US" sz="100" i="1" dirty="0" smtClean="0">
                  <a:solidFill>
                    <a:schemeClr val="tx1"/>
                  </a:solidFill>
                  <a:latin typeface="Cambria Math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7200" b="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                         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𝐻𝑖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!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𝑀𝑦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𝑛𝑎𝑚𝑒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𝑖𝑠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err="1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𝑅𝑒𝑔𝑖𝑛𝑒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𝐼𝑛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𝑎𝑛𝑑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𝐼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’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𝑚</m:t>
                      </m:r>
                      <m:r>
                        <a:rPr lang="en-US" sz="7200" i="1" dirty="0" smtClean="0">
                          <a:solidFill>
                            <a:schemeClr val="tx1"/>
                          </a:solidFill>
                          <a:latin typeface="Cambria Math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</m:oMath>
                  </m:oMathPara>
                </a14:m>
                <a:endParaRPr lang="en-US" sz="200" dirty="0">
                  <a:solidFill>
                    <a:schemeClr val="tx1"/>
                  </a:solidFill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>
                  <a:spcBef>
                    <a:spcPts val="1200"/>
                  </a:spcBef>
                  <a:spcAft>
                    <a:spcPts val="1200"/>
                  </a:spcAft>
                </a:pPr>
                <a:r>
                  <a:rPr lang="en-US" sz="7200" dirty="0" smtClean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                                               </a:t>
                </a:r>
                <a14:m>
                  <m:oMath xmlns:m="http://schemas.openxmlformats.org/officeDocument/2006/math">
                    <m:r>
                      <a:rPr lang="en-US" sz="80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𝑎</m:t>
                    </m:r>
                    <m:r>
                      <a:rPr lang="en-US" sz="80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𝒔𝒐𝒇𝒕𝒘𝒂𝒓𝒆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𝒅𝒆𝒗𝒆𝒍𝒐𝒑𝒆𝒓</m:t>
                    </m:r>
                    <m:r>
                      <a:rPr lang="en-US" sz="80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80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𝑓𝑟𝑜𝑚</m:t>
                    </m:r>
                    <m:r>
                      <a:rPr lang="en-US" sz="80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</m:oMath>
                </a14:m>
                <a:r>
                  <a:rPr lang="en-US" sz="7200" dirty="0" smtClean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				                                                            </a:t>
                </a:r>
              </a:p>
              <a:p>
                <a:pPr>
                  <a:spcBef>
                    <a:spcPts val="1200"/>
                  </a:spcBef>
                  <a:spcAft>
                    <a:spcPts val="1200"/>
                  </a:spcAft>
                </a:pPr>
                <a:r>
                  <a:rPr lang="en-US" sz="7200" dirty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</a:t>
                </a:r>
                <a:r>
                  <a:rPr lang="en-US" sz="7200" dirty="0" smtClean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                                                         </a:t>
                </a:r>
                <a14:m>
                  <m:oMath xmlns:m="http://schemas.openxmlformats.org/officeDocument/2006/math"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𝑡h𝑒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𝑏𝑒𝑎𝑢𝑡𝑖𝑓𝑢𝑙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𝑐𝑜𝑢𝑛𝑡𝑟𝑦</m:t>
                    </m:r>
                  </m:oMath>
                </a14:m>
                <a:endParaRPr lang="en-US" sz="7200" i="1" dirty="0" smtClean="0">
                  <a:solidFill>
                    <a:schemeClr val="tx1"/>
                  </a:solidFill>
                  <a:latin typeface="Cambria Math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>
                  <a:spcBef>
                    <a:spcPts val="1200"/>
                  </a:spcBef>
                  <a:spcAft>
                    <a:spcPts val="1200"/>
                  </a:spcAft>
                </a:pPr>
                <a:r>
                  <a:rPr lang="en-US" sz="7200" dirty="0" smtClean="0">
                    <a:solidFill>
                      <a:schemeClr val="tx1"/>
                    </a:solidFill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                                                              </a:t>
                </a:r>
                <a14:m>
                  <m:oMath xmlns:m="http://schemas.openxmlformats.org/officeDocument/2006/math"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𝑜𝑓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a:rPr lang="en-US" sz="7200" b="1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𝑷𝒉𝒊𝒍𝒊𝒑𝒑𝒊𝒏𝒆𝒔</m:t>
                    </m:r>
                    <m:r>
                      <a:rPr lang="en-US" sz="7200" i="1" dirty="0" smtClean="0">
                        <a:solidFill>
                          <a:schemeClr val="tx1"/>
                        </a:solidFill>
                        <a:latin typeface="Cambria Math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!</m:t>
                    </m:r>
                  </m:oMath>
                </a14:m>
                <a:endParaRPr lang="en-US" sz="66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23900" y="7977398"/>
                <a:ext cx="28285439" cy="9220202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4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0" t="13914" r="15915" b="34787"/>
          <a:stretch>
            <a:fillRect/>
          </a:stretch>
        </p:blipFill>
        <p:spPr bwMode="auto">
          <a:xfrm>
            <a:off x="740447" y="9324126"/>
            <a:ext cx="4767506" cy="4931152"/>
          </a:xfrm>
          <a:prstGeom prst="ellips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25" name="TextBox 24"/>
          <p:cNvSpPr txBox="1"/>
          <p:nvPr/>
        </p:nvSpPr>
        <p:spPr>
          <a:xfrm rot="20445139">
            <a:off x="9884582" y="11087685"/>
            <a:ext cx="4846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latin typeface="Berlin Sans FB" panose="020E0602020502020306" pitchFamily="34" charset="0"/>
              </a:rPr>
              <a:t>^</a:t>
            </a:r>
            <a:endParaRPr lang="en-US" sz="6600" dirty="0">
              <a:latin typeface="Berlin Sans FB" panose="020E0602020502020306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443357" y="9887874"/>
            <a:ext cx="1491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spc="-150" dirty="0" smtClean="0">
                <a:latin typeface="Freestyle Script" panose="030804020302050B0404" pitchFamily="66" charset="0"/>
              </a:rPr>
              <a:t>cute</a:t>
            </a:r>
            <a:endParaRPr lang="en-US" sz="8800" spc="-150" dirty="0">
              <a:latin typeface="Freestyle Script" panose="030804020302050B0404" pitchFamily="66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489293" y="7443998"/>
            <a:ext cx="2185214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dirty="0" smtClean="0"/>
              <a:t>{</a:t>
            </a:r>
            <a:endParaRPr lang="en-US" sz="49600" dirty="0"/>
          </a:p>
        </p:txBody>
      </p:sp>
      <p:sp>
        <p:nvSpPr>
          <p:cNvPr id="28" name="TextBox 27"/>
          <p:cNvSpPr txBox="1"/>
          <p:nvPr/>
        </p:nvSpPr>
        <p:spPr>
          <a:xfrm rot="10800000">
            <a:off x="23303686" y="8229602"/>
            <a:ext cx="2185214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dirty="0" smtClean="0"/>
              <a:t>{</a:t>
            </a:r>
            <a:endParaRPr lang="en-US" sz="49600" dirty="0"/>
          </a:p>
        </p:txBody>
      </p:sp>
    </p:spTree>
    <p:extLst>
      <p:ext uri="{BB962C8B-B14F-4D97-AF65-F5344CB8AC3E}">
        <p14:creationId xmlns:p14="http://schemas.microsoft.com/office/powerpoint/2010/main" val="477612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://www.designbolts.com/wp-content/uploads/2013/12/Free-Reindeer-Background-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3333"/>
          <a:stretch/>
        </p:blipFill>
        <p:spPr bwMode="auto">
          <a:xfrm>
            <a:off x="-723900" y="1752600"/>
            <a:ext cx="15240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www.designbolts.com/wp-content/uploads/2013/12/Free-Reindeer-Background-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99" r="9500" b="33333"/>
          <a:stretch/>
        </p:blipFill>
        <p:spPr bwMode="auto">
          <a:xfrm>
            <a:off x="14516100" y="1752600"/>
            <a:ext cx="13045438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http://zirbelstube.net/wp-content/uploads/2014/08/Wood-Brown-Background-HD-Wallpap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0" y="-6273272"/>
            <a:ext cx="28270198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0" name="Rectangle 19"/>
              <p:cNvSpPr>
                <a:spLocks/>
              </p:cNvSpPr>
              <p:nvPr/>
            </p:nvSpPr>
            <p:spPr>
              <a:xfrm>
                <a:off x="8305800" y="5113660"/>
                <a:ext cx="15258869" cy="22015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0" rtlCol="0" anchor="t" anchorCtr="0"/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8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from</m:t>
                      </m:r>
                      <m:r>
                        <m:rPr>
                          <m:nor/>
                        </m:rPr>
                        <a:rPr lang="en-US" sz="8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the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beautiful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country</m:t>
                      </m:r>
                    </m:oMath>
                  </m:oMathPara>
                </a14:m>
                <a:endParaRPr lang="en-US" sz="66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20" name="Rectangle 1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5800" y="5113660"/>
                <a:ext cx="15258869" cy="2201540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230" t="13914" r="15915" b="34787"/>
          <a:stretch>
            <a:fillRect/>
          </a:stretch>
        </p:blipFill>
        <p:spPr bwMode="auto">
          <a:xfrm>
            <a:off x="109294" y="2557620"/>
            <a:ext cx="5438067" cy="5624730"/>
          </a:xfrm>
          <a:prstGeom prst="ellipse">
            <a:avLst/>
          </a:prstGeom>
          <a:noFill/>
          <a:ln w="101600" algn="in">
            <a:solidFill>
              <a:srgbClr val="FF33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22" name="TextBox 21"/>
          <p:cNvSpPr txBox="1"/>
          <p:nvPr/>
        </p:nvSpPr>
        <p:spPr>
          <a:xfrm rot="20445139">
            <a:off x="12650643" y="4710485"/>
            <a:ext cx="4846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latin typeface="Berlin Sans FB" panose="020E0602020502020306" pitchFamily="34" charset="0"/>
              </a:rPr>
              <a:t>^</a:t>
            </a:r>
            <a:endParaRPr lang="en-US" sz="6600" dirty="0">
              <a:latin typeface="Berlin Sans FB" panose="020E0602020502020306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209418" y="3505198"/>
            <a:ext cx="1872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spc="300" dirty="0" smtClean="0">
                <a:latin typeface="Freestyle Script" panose="030804020302050B0404" pitchFamily="66" charset="0"/>
              </a:rPr>
              <a:t>cute</a:t>
            </a:r>
            <a:endParaRPr lang="en-US" sz="8800" spc="300" dirty="0">
              <a:latin typeface="Freestyle Script" panose="030804020302050B0404" pitchFamily="66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47361" y="1219198"/>
            <a:ext cx="2185214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dirty="0" smtClean="0"/>
              <a:t>{</a:t>
            </a:r>
            <a:endParaRPr lang="en-US" sz="49600" dirty="0"/>
          </a:p>
        </p:txBody>
      </p:sp>
      <p:sp>
        <p:nvSpPr>
          <p:cNvPr id="25" name="TextBox 24"/>
          <p:cNvSpPr txBox="1"/>
          <p:nvPr/>
        </p:nvSpPr>
        <p:spPr>
          <a:xfrm rot="10800000">
            <a:off x="24393347" y="2057399"/>
            <a:ext cx="2185214" cy="77251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600" dirty="0" smtClean="0"/>
              <a:t>{</a:t>
            </a:r>
            <a:endParaRPr lang="en-US" sz="496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Rectangle 25"/>
              <p:cNvSpPr>
                <a:spLocks/>
              </p:cNvSpPr>
              <p:nvPr/>
            </p:nvSpPr>
            <p:spPr>
              <a:xfrm>
                <a:off x="7526836" y="2393960"/>
                <a:ext cx="17238164" cy="24066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0" rtlCol="0" anchor="t" anchorCtr="0"/>
              <a:lstStyle/>
              <a:p>
                <a:pPr>
                  <a:spcBef>
                    <a:spcPts val="1200"/>
                  </a:spcBef>
                </a:pPr>
                <a:endParaRPr lang="en-US" sz="100" i="1" dirty="0" smtClean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Hi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! 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My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name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is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7200" i="0" dirty="0" err="1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Regine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In</m:t>
                      </m:r>
                    </m:oMath>
                  </m:oMathPara>
                </a14:m>
                <a:endParaRPr lang="en-US" sz="66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6836" y="2393960"/>
                <a:ext cx="17238164" cy="2406640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Rectangle 26"/>
              <p:cNvSpPr>
                <a:spLocks/>
              </p:cNvSpPr>
              <p:nvPr/>
            </p:nvSpPr>
            <p:spPr>
              <a:xfrm>
                <a:off x="7475220" y="3581400"/>
                <a:ext cx="17564101" cy="2626787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0" rtlCol="0" anchor="t" anchorCtr="0"/>
              <a:lstStyle/>
              <a:p>
                <a:pPr>
                  <a:spcBef>
                    <a:spcPts val="1200"/>
                  </a:spcBef>
                </a:pPr>
                <a:endParaRPr lang="en-US" sz="100" i="1" dirty="0" smtClean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72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and</m:t>
                    </m:r>
                    <m:r>
                      <m:rPr>
                        <m:nor/>
                      </m:rPr>
                      <a:rPr lang="en-US" sz="72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m:rPr>
                        <m:nor/>
                      </m:rPr>
                      <a:rPr lang="en-US" sz="72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I</m:t>
                    </m:r>
                    <m:r>
                      <m:rPr>
                        <m:nor/>
                      </m:rPr>
                      <a:rPr lang="en-US" sz="72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’</m:t>
                    </m:r>
                    <m:r>
                      <m:rPr>
                        <m:nor/>
                      </m:rPr>
                      <a:rPr lang="en-US" sz="72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m</m:t>
                    </m:r>
                  </m:oMath>
                </a14:m>
                <a:r>
                  <a:rPr lang="en-US" sz="7200" dirty="0" smtClean="0">
                    <a:solidFill>
                      <a:schemeClr val="tx1"/>
                    </a:solidFill>
                    <a:latin typeface="DejaVu Sans Mono" panose="020B0609030804020204" pitchFamily="49" charset="0"/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80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a</m:t>
                    </m:r>
                    <m:r>
                      <m:rPr>
                        <m:nor/>
                      </m:rPr>
                      <a:rPr lang="en-US" sz="80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m:rPr>
                        <m:nor/>
                      </m:rPr>
                      <a:rPr lang="en-US" sz="8000" b="1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software</m:t>
                    </m:r>
                    <m:r>
                      <m:rPr>
                        <m:nor/>
                      </m:rPr>
                      <a:rPr lang="en-US" sz="8000" b="1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m:rPr>
                        <m:nor/>
                      </m:rPr>
                      <a:rPr lang="en-US" sz="8000" b="1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developer</m:t>
                    </m:r>
                  </m:oMath>
                </a14:m>
                <a:endParaRPr lang="en-US" sz="66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27" name="Rectangle 2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5220" y="3581400"/>
                <a:ext cx="17564101" cy="2626787"/>
              </a:xfrm>
              <a:prstGeom prst="rect">
                <a:avLst/>
              </a:prstGeom>
              <a:blipFill rotWithShape="1">
                <a:blip r:embed="rId9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8" name="Rectangle 27"/>
              <p:cNvSpPr>
                <a:spLocks/>
              </p:cNvSpPr>
              <p:nvPr/>
            </p:nvSpPr>
            <p:spPr>
              <a:xfrm>
                <a:off x="3825238" y="6629400"/>
                <a:ext cx="23682960" cy="24384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0" rtlCol="0" anchor="t" anchorCtr="0"/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of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7200" b="1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Philippines</m:t>
                      </m:r>
                      <m:r>
                        <m:rPr>
                          <m:nor/>
                        </m:rPr>
                        <a:rPr lang="en-US" sz="72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!</m:t>
                      </m:r>
                    </m:oMath>
                  </m:oMathPara>
                </a14:m>
                <a:endParaRPr lang="en-US" sz="66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28" name="Rectangle 2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25238" y="6629400"/>
                <a:ext cx="23682960" cy="2438400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3985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4" descr="http://www.designbolts.com/wp-content/uploads/2013/12/Free-Reindeer-Background-2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65931"/>
          <a:stretch/>
        </p:blipFill>
        <p:spPr bwMode="auto">
          <a:xfrm>
            <a:off x="0" y="0"/>
            <a:ext cx="14112239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7" name="Rectangle 16"/>
              <p:cNvSpPr>
                <a:spLocks/>
              </p:cNvSpPr>
              <p:nvPr/>
            </p:nvSpPr>
            <p:spPr>
              <a:xfrm>
                <a:off x="3182983" y="1396008"/>
                <a:ext cx="10837817" cy="111859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0" rtlCol="0" anchor="t" anchorCtr="0"/>
              <a:lstStyle/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44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from</m:t>
                      </m:r>
                      <m:r>
                        <m:rPr>
                          <m:nor/>
                        </m:rPr>
                        <a:rPr lang="en-US" sz="44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the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beautiful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country</m:t>
                      </m:r>
                    </m:oMath>
                  </m:oMathPara>
                </a14:m>
                <a:endParaRPr lang="en-US" sz="36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17" name="Rectangle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2983" y="1396008"/>
                <a:ext cx="10837817" cy="1118592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230" t="13914" r="15915" b="34787"/>
          <a:stretch>
            <a:fillRect/>
          </a:stretch>
        </p:blipFill>
        <p:spPr bwMode="auto">
          <a:xfrm>
            <a:off x="457200" y="527251"/>
            <a:ext cx="2667000" cy="2758545"/>
          </a:xfrm>
          <a:prstGeom prst="ellipse">
            <a:avLst/>
          </a:prstGeom>
          <a:noFill/>
          <a:ln w="101600" algn="in">
            <a:solidFill>
              <a:srgbClr val="FF33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EEECE1"/>
                  </a:outerShdw>
                </a:effectLst>
              </a14:hiddenEffects>
            </a:ext>
          </a:extLst>
        </p:spPr>
      </p:pic>
      <p:sp>
        <p:nvSpPr>
          <p:cNvPr id="19" name="TextBox 18"/>
          <p:cNvSpPr txBox="1"/>
          <p:nvPr/>
        </p:nvSpPr>
        <p:spPr>
          <a:xfrm rot="20445139">
            <a:off x="6943715" y="1355499"/>
            <a:ext cx="484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Berlin Sans FB" panose="020E0602020502020306" pitchFamily="34" charset="0"/>
              </a:rPr>
              <a:t>^</a:t>
            </a:r>
            <a:endParaRPr lang="en-US" sz="4000" dirty="0">
              <a:latin typeface="Berlin Sans FB" panose="020E0602020502020306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68439" y="753070"/>
            <a:ext cx="18723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pc="300" dirty="0" smtClean="0">
                <a:latin typeface="Freestyle Script" panose="030804020302050B0404" pitchFamily="66" charset="0"/>
              </a:rPr>
              <a:t>cute</a:t>
            </a:r>
            <a:endParaRPr lang="en-US" sz="4800" spc="300" dirty="0">
              <a:latin typeface="Freestyle Script" panose="030804020302050B0404" pitchFamily="66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35382" y="-358140"/>
            <a:ext cx="1192955" cy="3939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0" dirty="0" smtClean="0"/>
              <a:t>{</a:t>
            </a:r>
            <a:endParaRPr lang="en-US" sz="25000" dirty="0"/>
          </a:p>
        </p:txBody>
      </p:sp>
      <p:sp>
        <p:nvSpPr>
          <p:cNvPr id="22" name="TextBox 21"/>
          <p:cNvSpPr txBox="1"/>
          <p:nvPr/>
        </p:nvSpPr>
        <p:spPr>
          <a:xfrm rot="10800000">
            <a:off x="12725424" y="99060"/>
            <a:ext cx="1192955" cy="39395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0" dirty="0" smtClean="0"/>
              <a:t>{</a:t>
            </a:r>
            <a:endParaRPr lang="en-US" sz="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ectangle 22"/>
              <p:cNvSpPr>
                <a:spLocks/>
              </p:cNvSpPr>
              <p:nvPr/>
            </p:nvSpPr>
            <p:spPr>
              <a:xfrm>
                <a:off x="4249782" y="0"/>
                <a:ext cx="8686800" cy="91439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0" rtlCol="0" anchor="t" anchorCtr="0"/>
              <a:lstStyle/>
              <a:p>
                <a:pPr>
                  <a:spcBef>
                    <a:spcPts val="1200"/>
                  </a:spcBef>
                </a:pPr>
                <a:endParaRPr lang="en-US" sz="100" i="1" dirty="0" smtClean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Hi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! 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My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name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is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4000" i="0" dirty="0" err="1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Regine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In</m:t>
                      </m:r>
                    </m:oMath>
                  </m:oMathPara>
                </a14:m>
                <a:endParaRPr lang="en-US" sz="36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23" name="Rectangle 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9782" y="0"/>
                <a:ext cx="8686800" cy="914398"/>
              </a:xfrm>
              <a:prstGeom prst="rect">
                <a:avLst/>
              </a:prstGeom>
              <a:blipFill rotWithShape="1">
                <a:blip r:embed="rId7"/>
                <a:stretch>
                  <a:fillRect b="-166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/>
              <p:cNvSpPr>
                <a:spLocks/>
              </p:cNvSpPr>
              <p:nvPr/>
            </p:nvSpPr>
            <p:spPr>
              <a:xfrm>
                <a:off x="3182982" y="601929"/>
                <a:ext cx="10678342" cy="137927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0" rtlCol="0" anchor="t" anchorCtr="0"/>
              <a:lstStyle/>
              <a:p>
                <a:pPr algn="ctr">
                  <a:spcBef>
                    <a:spcPts val="1200"/>
                  </a:spcBef>
                </a:pPr>
                <a:endParaRPr lang="en-US" sz="100" i="1" dirty="0" smtClean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  <a:p>
                <a:pPr algn="ctr">
                  <a:spcBef>
                    <a:spcPts val="1200"/>
                  </a:spcBef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6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and</m:t>
                    </m:r>
                    <m:r>
                      <m:rPr>
                        <m:nor/>
                      </m:rPr>
                      <a:rPr lang="en-US" sz="36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m:rPr>
                        <m:nor/>
                      </m:rPr>
                      <a:rPr lang="en-US" sz="36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I</m:t>
                    </m:r>
                    <m:r>
                      <m:rPr>
                        <m:nor/>
                      </m:rPr>
                      <a:rPr lang="en-US" sz="36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’</m:t>
                    </m:r>
                    <m:r>
                      <m:rPr>
                        <m:nor/>
                      </m:rPr>
                      <a:rPr lang="en-US" sz="36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m</m:t>
                    </m:r>
                  </m:oMath>
                </a14:m>
                <a:r>
                  <a:rPr lang="en-US" sz="3600" dirty="0" smtClean="0">
                    <a:solidFill>
                      <a:schemeClr val="tx1"/>
                    </a:solidFill>
                    <a:latin typeface="DejaVu Sans Mono" panose="020B0609030804020204" pitchFamily="49" charset="0"/>
                    <a:ea typeface="DejaVu Sans Mono" panose="020B0609030804020204" pitchFamily="49" charset="0"/>
                    <a:cs typeface="DejaVu Sans Mono" panose="020B0609030804020204" pitchFamily="49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40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a</m:t>
                    </m:r>
                    <m:r>
                      <m:rPr>
                        <m:nor/>
                      </m:rPr>
                      <a:rPr lang="en-US" sz="4000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m:rPr>
                        <m:nor/>
                      </m:rPr>
                      <a:rPr lang="en-US" sz="4000" b="1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software</m:t>
                    </m:r>
                    <m:r>
                      <m:rPr>
                        <m:nor/>
                      </m:rPr>
                      <a:rPr lang="en-US" sz="4000" b="1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 </m:t>
                    </m:r>
                    <m:r>
                      <m:rPr>
                        <m:nor/>
                      </m:rPr>
                      <a:rPr lang="en-US" sz="4000" b="1" i="0" dirty="0" smtClean="0">
                        <a:solidFill>
                          <a:schemeClr val="tx1"/>
                        </a:solidFill>
                        <a:latin typeface="DejaVu Sans Mono" panose="020B0609030804020204" pitchFamily="49" charset="0"/>
                        <a:ea typeface="DejaVu Sans Mono" panose="020B0609030804020204" pitchFamily="49" charset="0"/>
                        <a:cs typeface="DejaVu Sans Mono" panose="020B0609030804020204" pitchFamily="49" charset="0"/>
                      </a:rPr>
                      <m:t>developer</m:t>
                    </m:r>
                  </m:oMath>
                </a14:m>
                <a:endParaRPr lang="en-US" sz="32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24" name="Rectangle 2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82982" y="601929"/>
                <a:ext cx="10678342" cy="1379271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tangle 24"/>
              <p:cNvSpPr>
                <a:spLocks/>
              </p:cNvSpPr>
              <p:nvPr/>
            </p:nvSpPr>
            <p:spPr>
              <a:xfrm>
                <a:off x="3873102" y="2130550"/>
                <a:ext cx="9601200" cy="9174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457200" rtlCol="0" anchor="t" anchorCtr="0"/>
              <a:lstStyle/>
              <a:p>
                <a:pPr algn="ctr">
                  <a:spcBef>
                    <a:spcPts val="1200"/>
                  </a:spcBef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of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4000" b="1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Philippines</m:t>
                      </m:r>
                      <m:r>
                        <m:rPr>
                          <m:nor/>
                        </m:rPr>
                        <a:rPr lang="en-US" sz="4000" i="0" dirty="0" smtClean="0">
                          <a:solidFill>
                            <a:schemeClr val="tx1"/>
                          </a:solidFill>
                          <a:latin typeface="DejaVu Sans Mono" panose="020B0609030804020204" pitchFamily="49" charset="0"/>
                          <a:ea typeface="DejaVu Sans Mono" panose="020B0609030804020204" pitchFamily="49" charset="0"/>
                          <a:cs typeface="DejaVu Sans Mono" panose="020B0609030804020204" pitchFamily="49" charset="0"/>
                        </a:rPr>
                        <m:t>!</m:t>
                      </m:r>
                    </m:oMath>
                  </m:oMathPara>
                </a14:m>
                <a:endParaRPr lang="en-US" sz="3600" dirty="0">
                  <a:solidFill>
                    <a:schemeClr val="tx1"/>
                  </a:solidFill>
                  <a:latin typeface="DejaVu Sans Mono" panose="020B0609030804020204" pitchFamily="49" charset="0"/>
                  <a:ea typeface="DejaVu Sans Mono" panose="020B0609030804020204" pitchFamily="49" charset="0"/>
                  <a:cs typeface="DejaVu Sans Mono" panose="020B0609030804020204" pitchFamily="49" charset="0"/>
                </a:endParaRPr>
              </a:p>
            </p:txBody>
          </p:sp>
        </mc:Choice>
        <mc:Fallback>
          <p:sp>
            <p:nvSpPr>
              <p:cNvPr id="25" name="Rectangle 2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3102" y="2130550"/>
                <a:ext cx="9601200" cy="917450"/>
              </a:xfrm>
              <a:prstGeom prst="rect">
                <a:avLst/>
              </a:prstGeom>
              <a:blipFill rotWithShape="1">
                <a:blip r:embed="rId9"/>
                <a:stretch>
                  <a:fillRect b="-1457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31483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89</Words>
  <Application>Microsoft Office PowerPoint</Application>
  <PresentationFormat>On-screen Show (4:3)</PresentationFormat>
  <Paragraphs>39</Paragraphs>
  <Slides>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Developer</dc:creator>
  <cp:lastModifiedBy>Developer</cp:lastModifiedBy>
  <cp:revision>23</cp:revision>
  <dcterms:created xsi:type="dcterms:W3CDTF">2015-09-18T02:31:30Z</dcterms:created>
  <dcterms:modified xsi:type="dcterms:W3CDTF">2015-09-18T10:18:31Z</dcterms:modified>
</cp:coreProperties>
</file>

<file path=docProps/thumbnail.jpeg>
</file>